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2D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3475A-E10C-485A-9624-DC4AA7AC0F26}" v="779" dt="2021-09-22T11:15:40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O BONIZZATO" userId="S::alessio.bonizzato@studenti.univr.it::3df5e7cf-cec0-443f-8445-0444e567089a" providerId="AD" clId="Web-{4033475A-E10C-485A-9624-DC4AA7AC0F26}"/>
    <pc:docChg chg="modSld addMainMaster delMainMaster">
      <pc:chgData name="ALESSIO BONIZZATO" userId="S::alessio.bonizzato@studenti.univr.it::3df5e7cf-cec0-443f-8445-0444e567089a" providerId="AD" clId="Web-{4033475A-E10C-485A-9624-DC4AA7AC0F26}" dt="2021-09-22T11:15:40.960" v="673" actId="1076"/>
      <pc:docMkLst>
        <pc:docMk/>
      </pc:docMkLst>
      <pc:sldChg chg="addSp delSp modSp mod modClrScheme chgLayout">
        <pc:chgData name="ALESSIO BONIZZATO" userId="S::alessio.bonizzato@studenti.univr.it::3df5e7cf-cec0-443f-8445-0444e567089a" providerId="AD" clId="Web-{4033475A-E10C-485A-9624-DC4AA7AC0F26}" dt="2021-09-22T11:15:40.960" v="673" actId="1076"/>
        <pc:sldMkLst>
          <pc:docMk/>
          <pc:sldMk cId="3962583941" sldId="256"/>
        </pc:sldMkLst>
        <pc:spChg chg="add del mod ord">
          <ac:chgData name="ALESSIO BONIZZATO" userId="S::alessio.bonizzato@studenti.univr.it::3df5e7cf-cec0-443f-8445-0444e567089a" providerId="AD" clId="Web-{4033475A-E10C-485A-9624-DC4AA7AC0F26}" dt="2021-09-22T10:27:34.728" v="188"/>
          <ac:spMkLst>
            <pc:docMk/>
            <pc:sldMk cId="3962583941" sldId="256"/>
            <ac:spMk id="2" creationId="{00000000-0000-0000-0000-000000000000}"/>
          </ac:spMkLst>
        </pc:spChg>
        <pc:spChg chg="del mod ord">
          <ac:chgData name="ALESSIO BONIZZATO" userId="S::alessio.bonizzato@studenti.univr.it::3df5e7cf-cec0-443f-8445-0444e567089a" providerId="AD" clId="Web-{4033475A-E10C-485A-9624-DC4AA7AC0F26}" dt="2021-09-22T10:13:51.831" v="73"/>
          <ac:spMkLst>
            <pc:docMk/>
            <pc:sldMk cId="3962583941" sldId="256"/>
            <ac:spMk id="3" creationId="{00000000-0000-0000-0000-000000000000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3:56.503" v="75"/>
          <ac:spMkLst>
            <pc:docMk/>
            <pc:sldMk cId="3962583941" sldId="256"/>
            <ac:spMk id="285" creationId="{702C354F-DED3-4817-A68B-1F28A7A8DA28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1.148" v="104"/>
          <ac:spMkLst>
            <pc:docMk/>
            <pc:sldMk cId="3962583941" sldId="256"/>
            <ac:spMk id="286" creationId="{60642FF6-04C3-4350-8499-83664E2521E9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1.148" v="103"/>
          <ac:spMkLst>
            <pc:docMk/>
            <pc:sldMk cId="3962583941" sldId="256"/>
            <ac:spMk id="287" creationId="{C9E31708-387F-4AB9-8341-93651BFEF18B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1.148" v="102"/>
          <ac:spMkLst>
            <pc:docMk/>
            <pc:sldMk cId="3962583941" sldId="256"/>
            <ac:spMk id="288" creationId="{79B3D71C-2D12-41BB-AB9E-2D7E8AFABE1E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1.133" v="101"/>
          <ac:spMkLst>
            <pc:docMk/>
            <pc:sldMk cId="3962583941" sldId="256"/>
            <ac:spMk id="289" creationId="{68D2E2D7-B374-4F93-920B-A94AFAA23E6A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1.133" v="100"/>
          <ac:spMkLst>
            <pc:docMk/>
            <pc:sldMk cId="3962583941" sldId="256"/>
            <ac:spMk id="290" creationId="{F9A835AA-35B9-4697-8B94-EFEA85AEED9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4.945" v="105"/>
          <ac:spMkLst>
            <pc:docMk/>
            <pc:sldMk cId="3962583941" sldId="256"/>
            <ac:spMk id="291" creationId="{7036B258-4A9B-42A2-9BDC-57BB4F78C99E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17.960" v="97"/>
          <ac:spMkLst>
            <pc:docMk/>
            <pc:sldMk cId="3962583941" sldId="256"/>
            <ac:spMk id="292" creationId="{0150BC6C-FF40-4216-954D-2E1D88ABADEB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16:46.055" v="106"/>
          <ac:spMkLst>
            <pc:docMk/>
            <pc:sldMk cId="3962583941" sldId="256"/>
            <ac:spMk id="293" creationId="{851F2A13-1552-400B-B75B-7740690547B1}"/>
          </ac:spMkLst>
        </pc:spChg>
        <pc:spChg chg="add mod ord">
          <ac:chgData name="ALESSIO BONIZZATO" userId="S::alessio.bonizzato@studenti.univr.it::3df5e7cf-cec0-443f-8445-0444e567089a" providerId="AD" clId="Web-{4033475A-E10C-485A-9624-DC4AA7AC0F26}" dt="2021-09-22T10:21:57.625" v="144"/>
          <ac:spMkLst>
            <pc:docMk/>
            <pc:sldMk cId="3962583941" sldId="256"/>
            <ac:spMk id="294" creationId="{A731750F-99D8-465A-9274-B2EBEFA0D685}"/>
          </ac:spMkLst>
        </pc:spChg>
        <pc:spChg chg="add mod ord">
          <ac:chgData name="ALESSIO BONIZZATO" userId="S::alessio.bonizzato@studenti.univr.it::3df5e7cf-cec0-443f-8445-0444e567089a" providerId="AD" clId="Web-{4033475A-E10C-485A-9624-DC4AA7AC0F26}" dt="2021-09-22T10:23:38.237" v="156"/>
          <ac:spMkLst>
            <pc:docMk/>
            <pc:sldMk cId="3962583941" sldId="256"/>
            <ac:spMk id="295" creationId="{30B81CED-33AC-418E-B090-257FF4021F51}"/>
          </ac:spMkLst>
        </pc:spChg>
        <pc:spChg chg="add del">
          <ac:chgData name="ALESSIO BONIZZATO" userId="S::alessio.bonizzato@studenti.univr.it::3df5e7cf-cec0-443f-8445-0444e567089a" providerId="AD" clId="Web-{4033475A-E10C-485A-9624-DC4AA7AC0F26}" dt="2021-09-22T10:18:49.136" v="124"/>
          <ac:spMkLst>
            <pc:docMk/>
            <pc:sldMk cId="3962583941" sldId="256"/>
            <ac:spMk id="296" creationId="{BE8B9E7E-F5AF-49AB-8907-AD2172D5D248}"/>
          </ac:spMkLst>
        </pc:spChg>
        <pc:spChg chg="add mod ord">
          <ac:chgData name="ALESSIO BONIZZATO" userId="S::alessio.bonizzato@studenti.univr.it::3df5e7cf-cec0-443f-8445-0444e567089a" providerId="AD" clId="Web-{4033475A-E10C-485A-9624-DC4AA7AC0F26}" dt="2021-09-22T10:22:32.626" v="147" actId="1076"/>
          <ac:spMkLst>
            <pc:docMk/>
            <pc:sldMk cId="3962583941" sldId="256"/>
            <ac:spMk id="297" creationId="{840BECAB-DFFD-4924-B166-6251039EC592}"/>
          </ac:spMkLst>
        </pc:spChg>
        <pc:spChg chg="ord">
          <ac:chgData name="ALESSIO BONIZZATO" userId="S::alessio.bonizzato@studenti.univr.it::3df5e7cf-cec0-443f-8445-0444e567089a" providerId="AD" clId="Web-{4033475A-E10C-485A-9624-DC4AA7AC0F26}" dt="2021-09-22T10:19:47.559" v="130"/>
          <ac:spMkLst>
            <pc:docMk/>
            <pc:sldMk cId="3962583941" sldId="256"/>
            <ac:spMk id="300" creationId="{BFAE599F-EF42-46C9-92E9-2512E936C767}"/>
          </ac:spMkLst>
        </pc:spChg>
        <pc:spChg chg="ord">
          <ac:chgData name="ALESSIO BONIZZATO" userId="S::alessio.bonizzato@studenti.univr.it::3df5e7cf-cec0-443f-8445-0444e567089a" providerId="AD" clId="Web-{4033475A-E10C-485A-9624-DC4AA7AC0F26}" dt="2021-09-22T10:19:54.825" v="131"/>
          <ac:spMkLst>
            <pc:docMk/>
            <pc:sldMk cId="3962583941" sldId="256"/>
            <ac:spMk id="301" creationId="{C24BA89C-EA54-48B2-927C-9E98F7BBEF35}"/>
          </ac:spMkLst>
        </pc:spChg>
        <pc:spChg chg="ord">
          <ac:chgData name="ALESSIO BONIZZATO" userId="S::alessio.bonizzato@studenti.univr.it::3df5e7cf-cec0-443f-8445-0444e567089a" providerId="AD" clId="Web-{4033475A-E10C-485A-9624-DC4AA7AC0F26}" dt="2021-09-22T10:22:48.330" v="149"/>
          <ac:spMkLst>
            <pc:docMk/>
            <pc:sldMk cId="3962583941" sldId="256"/>
            <ac:spMk id="304" creationId="{4AFDD7A8-438F-438B-991E-9736A8267FD1}"/>
          </ac:spMkLst>
        </pc:spChg>
        <pc:spChg chg="ord">
          <ac:chgData name="ALESSIO BONIZZATO" userId="S::alessio.bonizzato@studenti.univr.it::3df5e7cf-cec0-443f-8445-0444e567089a" providerId="AD" clId="Web-{4033475A-E10C-485A-9624-DC4AA7AC0F26}" dt="2021-09-22T10:21:38.234" v="142"/>
          <ac:spMkLst>
            <pc:docMk/>
            <pc:sldMk cId="3962583941" sldId="256"/>
            <ac:spMk id="305" creationId="{4B173707-3D5C-42D4-AE7D-6AC59B370D1B}"/>
          </ac:spMkLst>
        </pc:spChg>
        <pc:spChg chg="add del">
          <ac:chgData name="ALESSIO BONIZZATO" userId="S::alessio.bonizzato@studenti.univr.it::3df5e7cf-cec0-443f-8445-0444e567089a" providerId="AD" clId="Web-{4033475A-E10C-485A-9624-DC4AA7AC0F26}" dt="2021-09-22T10:23:56.337" v="158"/>
          <ac:spMkLst>
            <pc:docMk/>
            <pc:sldMk cId="3962583941" sldId="256"/>
            <ac:spMk id="308" creationId="{8B05C695-E9B3-49A0-B748-2BD3F15D18CD}"/>
          </ac:spMkLst>
        </pc:spChg>
        <pc:spChg chg="mod">
          <ac:chgData name="ALESSIO BONIZZATO" userId="S::alessio.bonizzato@studenti.univr.it::3df5e7cf-cec0-443f-8445-0444e567089a" providerId="AD" clId="Web-{4033475A-E10C-485A-9624-DC4AA7AC0F26}" dt="2021-09-22T10:24:15.410" v="161" actId="1076"/>
          <ac:spMkLst>
            <pc:docMk/>
            <pc:sldMk cId="3962583941" sldId="256"/>
            <ac:spMk id="310" creationId="{DCBE74BD-3A93-4104-AFAD-BF43B7C4AC0A}"/>
          </ac:spMkLst>
        </pc:spChg>
        <pc:spChg chg="add">
          <ac:chgData name="ALESSIO BONIZZATO" userId="S::alessio.bonizzato@studenti.univr.it::3df5e7cf-cec0-443f-8445-0444e567089a" providerId="AD" clId="Web-{4033475A-E10C-485A-9624-DC4AA7AC0F26}" dt="2021-09-22T10:25:49.272" v="173"/>
          <ac:spMkLst>
            <pc:docMk/>
            <pc:sldMk cId="3962583941" sldId="256"/>
            <ac:spMk id="318" creationId="{5851A6CC-1DA5-49F1-BDBC-13D3E49513B2}"/>
          </ac:spMkLst>
        </pc:spChg>
        <pc:spChg chg="add">
          <ac:chgData name="ALESSIO BONIZZATO" userId="S::alessio.bonizzato@studenti.univr.it::3df5e7cf-cec0-443f-8445-0444e567089a" providerId="AD" clId="Web-{4033475A-E10C-485A-9624-DC4AA7AC0F26}" dt="2021-09-22T10:25:49.272" v="173"/>
          <ac:spMkLst>
            <pc:docMk/>
            <pc:sldMk cId="3962583941" sldId="256"/>
            <ac:spMk id="319" creationId="{56825F75-418A-4008-8D8C-32B205A5C65E}"/>
          </ac:spMkLst>
        </pc:spChg>
        <pc:spChg chg="add">
          <ac:chgData name="ALESSIO BONIZZATO" userId="S::alessio.bonizzato@studenti.univr.it::3df5e7cf-cec0-443f-8445-0444e567089a" providerId="AD" clId="Web-{4033475A-E10C-485A-9624-DC4AA7AC0F26}" dt="2021-09-22T10:25:49.272" v="173"/>
          <ac:spMkLst>
            <pc:docMk/>
            <pc:sldMk cId="3962583941" sldId="256"/>
            <ac:spMk id="320" creationId="{9352F48F-F21A-4F5C-845F-A079F5A4C473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0:25:59.445" v="177" actId="1076"/>
          <ac:spMkLst>
            <pc:docMk/>
            <pc:sldMk cId="3962583941" sldId="256"/>
            <ac:spMk id="322" creationId="{5851A6CC-1DA5-49F1-BDBC-13D3E49513B2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0:27:29.962" v="184" actId="14100"/>
          <ac:spMkLst>
            <pc:docMk/>
            <pc:sldMk cId="3962583941" sldId="256"/>
            <ac:spMk id="323" creationId="{56825F75-418A-4008-8D8C-32B205A5C65E}"/>
          </ac:spMkLst>
        </pc:spChg>
        <pc:spChg chg="add">
          <ac:chgData name="ALESSIO BONIZZATO" userId="S::alessio.bonizzato@studenti.univr.it::3df5e7cf-cec0-443f-8445-0444e567089a" providerId="AD" clId="Web-{4033475A-E10C-485A-9624-DC4AA7AC0F26}" dt="2021-09-22T10:25:53.710" v="175"/>
          <ac:spMkLst>
            <pc:docMk/>
            <pc:sldMk cId="3962583941" sldId="256"/>
            <ac:spMk id="324" creationId="{9352F48F-F21A-4F5C-845F-A079F5A4C47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28:52.808" v="202"/>
          <ac:spMkLst>
            <pc:docMk/>
            <pc:sldMk cId="3962583941" sldId="256"/>
            <ac:spMk id="326" creationId="{7A2E58C8-CEE7-433C-86B9-CFBDC7797F0F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16.297" v="227"/>
          <ac:spMkLst>
            <pc:docMk/>
            <pc:sldMk cId="3962583941" sldId="256"/>
            <ac:spMk id="327" creationId="{95A33AEA-B957-4F38-8CC3-32A6829E4569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09.935" v="224"/>
          <ac:spMkLst>
            <pc:docMk/>
            <pc:sldMk cId="3962583941" sldId="256"/>
            <ac:spMk id="328" creationId="{7A61ED91-290E-42F7-8DC4-EE3F47BF1BB9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09.935" v="223"/>
          <ac:spMkLst>
            <pc:docMk/>
            <pc:sldMk cId="3962583941" sldId="256"/>
            <ac:spMk id="329" creationId="{A2AAC903-F916-468D-B722-34328F2149D1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09.935" v="222"/>
          <ac:spMkLst>
            <pc:docMk/>
            <pc:sldMk cId="3962583941" sldId="256"/>
            <ac:spMk id="330" creationId="{BBD7FE3A-2D3C-4EEF-AA76-E885D9FCCFD2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09.935" v="221"/>
          <ac:spMkLst>
            <pc:docMk/>
            <pc:sldMk cId="3962583941" sldId="256"/>
            <ac:spMk id="331" creationId="{DFAAE351-46C8-485C-B5B7-E08272168BF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09.935" v="220"/>
          <ac:spMkLst>
            <pc:docMk/>
            <pc:sldMk cId="3962583941" sldId="256"/>
            <ac:spMk id="332" creationId="{531546EF-9F66-4EFB-9283-6C4523653814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10.967" v="225"/>
          <ac:spMkLst>
            <pc:docMk/>
            <pc:sldMk cId="3962583941" sldId="256"/>
            <ac:spMk id="333" creationId="{559F1F0F-4ADF-420C-B106-5408AACDB65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0:12.998" v="226"/>
          <ac:spMkLst>
            <pc:docMk/>
            <pc:sldMk cId="3962583941" sldId="256"/>
            <ac:spMk id="334" creationId="{EAA25A66-1EE4-4EBC-A7F7-9E426D5671CC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0:37:27.119" v="297"/>
          <ac:spMkLst>
            <pc:docMk/>
            <pc:sldMk cId="3962583941" sldId="256"/>
            <ac:spMk id="335" creationId="{FCA2B0BC-8A57-43BD-BDD4-682D8DB55132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0:36:46.149" v="291" actId="20577"/>
          <ac:spMkLst>
            <pc:docMk/>
            <pc:sldMk cId="3962583941" sldId="256"/>
            <ac:spMk id="336" creationId="{C4FD6B90-75C8-4FBB-985D-374364F33E17}"/>
          </ac:spMkLst>
        </pc:spChg>
        <pc:spChg chg="add del">
          <ac:chgData name="ALESSIO BONIZZATO" userId="S::alessio.bonizzato@studenti.univr.it::3df5e7cf-cec0-443f-8445-0444e567089a" providerId="AD" clId="Web-{4033475A-E10C-485A-9624-DC4AA7AC0F26}" dt="2021-09-22T10:32:03.751" v="250"/>
          <ac:spMkLst>
            <pc:docMk/>
            <pc:sldMk cId="3962583941" sldId="256"/>
            <ac:spMk id="347" creationId="{E891E3A4-F4DC-4C86-ABB6-A4C523F999D1}"/>
          </ac:spMkLst>
        </pc:spChg>
        <pc:spChg chg="add del mod topLvl">
          <ac:chgData name="ALESSIO BONIZZATO" userId="S::alessio.bonizzato@studenti.univr.it::3df5e7cf-cec0-443f-8445-0444e567089a" providerId="AD" clId="Web-{4033475A-E10C-485A-9624-DC4AA7AC0F26}" dt="2021-09-22T10:33:02.565" v="260"/>
          <ac:spMkLst>
            <pc:docMk/>
            <pc:sldMk cId="3962583941" sldId="256"/>
            <ac:spMk id="352" creationId="{F2663E2F-9561-4060-BDDD-22DE4463C855}"/>
          </ac:spMkLst>
        </pc:spChg>
        <pc:spChg chg="del mod topLvl">
          <ac:chgData name="ALESSIO BONIZZATO" userId="S::alessio.bonizzato@studenti.univr.it::3df5e7cf-cec0-443f-8445-0444e567089a" providerId="AD" clId="Web-{4033475A-E10C-485A-9624-DC4AA7AC0F26}" dt="2021-09-22T10:34:54.755" v="273"/>
          <ac:spMkLst>
            <pc:docMk/>
            <pc:sldMk cId="3962583941" sldId="256"/>
            <ac:spMk id="353" creationId="{2C562813-5522-4725-B263-62C0682357FD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7:30.447" v="298"/>
          <ac:spMkLst>
            <pc:docMk/>
            <pc:sldMk cId="3962583941" sldId="256"/>
            <ac:spMk id="354" creationId="{AB2CDF8A-053D-4E05-B65B-BCC6AB1F4F8F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38:13.839" v="309"/>
          <ac:spMkLst>
            <pc:docMk/>
            <pc:sldMk cId="3962583941" sldId="256"/>
            <ac:spMk id="355" creationId="{6BBD54ED-C835-4131-BB79-A38AF2A3F42C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2:00.923" v="456" actId="1076"/>
          <ac:spMkLst>
            <pc:docMk/>
            <pc:sldMk cId="3962583941" sldId="256"/>
            <ac:spMk id="356" creationId="{D0ABEDFA-B30A-450B-9318-CCF68003A07E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6:16.054" v="349"/>
          <ac:spMkLst>
            <pc:docMk/>
            <pc:sldMk cId="3962583941" sldId="256"/>
            <ac:spMk id="357" creationId="{42E3E607-99D4-4928-A10A-8C2CA86B4879}"/>
          </ac:spMkLst>
        </pc:spChg>
        <pc:spChg chg="add del topLvl">
          <ac:chgData name="ALESSIO BONIZZATO" userId="S::alessio.bonizzato@studenti.univr.it::3df5e7cf-cec0-443f-8445-0444e567089a" providerId="AD" clId="Web-{4033475A-E10C-485A-9624-DC4AA7AC0F26}" dt="2021-09-22T10:43:37.879" v="320"/>
          <ac:spMkLst>
            <pc:docMk/>
            <pc:sldMk cId="3962583941" sldId="256"/>
            <ac:spMk id="359" creationId="{EBBB7790-27E6-4397-9033-EC83A86D00D7}"/>
          </ac:spMkLst>
        </pc:spChg>
        <pc:spChg chg="add del topLvl">
          <ac:chgData name="ALESSIO BONIZZATO" userId="S::alessio.bonizzato@studenti.univr.it::3df5e7cf-cec0-443f-8445-0444e567089a" providerId="AD" clId="Web-{4033475A-E10C-485A-9624-DC4AA7AC0F26}" dt="2021-09-22T10:43:40.744" v="321"/>
          <ac:spMkLst>
            <pc:docMk/>
            <pc:sldMk cId="3962583941" sldId="256"/>
            <ac:spMk id="360" creationId="{AEA1BA02-ADA7-460E-92AE-050E5896AA16}"/>
          </ac:spMkLst>
        </pc:spChg>
        <pc:spChg chg="add del">
          <ac:chgData name="ALESSIO BONIZZATO" userId="S::alessio.bonizzato@studenti.univr.it::3df5e7cf-cec0-443f-8445-0444e567089a" providerId="AD" clId="Web-{4033475A-E10C-485A-9624-DC4AA7AC0F26}" dt="2021-09-22T10:43:51.644" v="323"/>
          <ac:spMkLst>
            <pc:docMk/>
            <pc:sldMk cId="3962583941" sldId="256"/>
            <ac:spMk id="361" creationId="{F86C49D3-1872-432A-B0E3-6965563134F8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5:06.553" v="334"/>
          <ac:spMkLst>
            <pc:docMk/>
            <pc:sldMk cId="3962583941" sldId="256"/>
            <ac:spMk id="362" creationId="{BC5D54C1-06B1-48BC-8B5F-12ACACE409F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5:03.740" v="333"/>
          <ac:spMkLst>
            <pc:docMk/>
            <pc:sldMk cId="3962583941" sldId="256"/>
            <ac:spMk id="363" creationId="{AEAC324E-764C-4969-B904-1557306C9823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5:02.896" v="332"/>
          <ac:spMkLst>
            <pc:docMk/>
            <pc:sldMk cId="3962583941" sldId="256"/>
            <ac:spMk id="364" creationId="{0DEB0CDA-75BF-45F6-A852-E3125DF03C30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6:14.133" v="348"/>
          <ac:spMkLst>
            <pc:docMk/>
            <pc:sldMk cId="3962583941" sldId="256"/>
            <ac:spMk id="365" creationId="{C48106A2-176E-42B3-8EE4-DA475E16586D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6:14.133" v="347"/>
          <ac:spMkLst>
            <pc:docMk/>
            <pc:sldMk cId="3962583941" sldId="256"/>
            <ac:spMk id="366" creationId="{63D11AB1-C1A9-4BA7-A74C-A55517B4DD5D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6:14.133" v="346"/>
          <ac:spMkLst>
            <pc:docMk/>
            <pc:sldMk cId="3962583941" sldId="256"/>
            <ac:spMk id="367" creationId="{E0377E30-1E63-45DA-85B5-58D84128C516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7:39.826" v="368"/>
          <ac:spMkLst>
            <pc:docMk/>
            <pc:sldMk cId="3962583941" sldId="256"/>
            <ac:spMk id="368" creationId="{2EA1BF27-3321-48D1-9BD2-624808882B90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0:12.124" v="436"/>
          <ac:spMkLst>
            <pc:docMk/>
            <pc:sldMk cId="3962583941" sldId="256"/>
            <ac:spMk id="369" creationId="{0F88888A-C08D-4CC4-820B-E305D0536A4E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7:44.479" v="370"/>
          <ac:spMkLst>
            <pc:docMk/>
            <pc:sldMk cId="3962583941" sldId="256"/>
            <ac:spMk id="370" creationId="{7241D2D5-FE0B-4661-9CB3-DEE52A6D57A2}"/>
          </ac:spMkLst>
        </pc:spChg>
        <pc:spChg chg="add del mod">
          <ac:chgData name="ALESSIO BONIZZATO" userId="S::alessio.bonizzato@studenti.univr.it::3df5e7cf-cec0-443f-8445-0444e567089a" providerId="AD" clId="Web-{4033475A-E10C-485A-9624-DC4AA7AC0F26}" dt="2021-09-22T10:47:42.229" v="369"/>
          <ac:spMkLst>
            <pc:docMk/>
            <pc:sldMk cId="3962583941" sldId="256"/>
            <ac:spMk id="371" creationId="{72870C89-74BB-41BB-8AEB-5D613268099E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0:48.171" v="442"/>
          <ac:spMkLst>
            <pc:docMk/>
            <pc:sldMk cId="3962583941" sldId="256"/>
            <ac:spMk id="372" creationId="{44C9CA46-4A9C-4FA0-8BD5-8D9704F80B3A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1:17.891" v="448"/>
          <ac:spMkLst>
            <pc:docMk/>
            <pc:sldMk cId="3962583941" sldId="256"/>
            <ac:spMk id="373" creationId="{42131B4A-F391-4240-B4D4-BC17B1566F2F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1:41.516" v="453"/>
          <ac:spMkLst>
            <pc:docMk/>
            <pc:sldMk cId="3962583941" sldId="256"/>
            <ac:spMk id="374" creationId="{2D653605-EE1B-4516-BA56-777865E224BB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0:59:46.295" v="431"/>
          <ac:spMkLst>
            <pc:docMk/>
            <pc:sldMk cId="3962583941" sldId="256"/>
            <ac:spMk id="375" creationId="{77D6DE4D-F0BB-437C-AC90-6EEC2DD3198A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0:09.858" v="435"/>
          <ac:spMkLst>
            <pc:docMk/>
            <pc:sldMk cId="3962583941" sldId="256"/>
            <ac:spMk id="376" creationId="{8654D97E-88C1-41B7-B852-B8192396C94B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0:45.609" v="441"/>
          <ac:spMkLst>
            <pc:docMk/>
            <pc:sldMk cId="3962583941" sldId="256"/>
            <ac:spMk id="377" creationId="{E70FA31F-DAC1-4F68-90F7-9877BC308E9C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1:15.422" v="447"/>
          <ac:spMkLst>
            <pc:docMk/>
            <pc:sldMk cId="3962583941" sldId="256"/>
            <ac:spMk id="378" creationId="{22D021B0-DB9B-474B-9A8E-5F31AD574A70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1:39.360" v="452"/>
          <ac:spMkLst>
            <pc:docMk/>
            <pc:sldMk cId="3962583941" sldId="256"/>
            <ac:spMk id="379" creationId="{DF341337-8B13-47C7-A5B7-1C57562CC2DD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5:40.960" v="673" actId="1076"/>
          <ac:spMkLst>
            <pc:docMk/>
            <pc:sldMk cId="3962583941" sldId="256"/>
            <ac:spMk id="385" creationId="{46EF1F9C-7F8B-46F2-A429-DF7F2FE6398B}"/>
          </ac:spMkLst>
        </pc:spChg>
        <pc:spChg chg="add del">
          <ac:chgData name="ALESSIO BONIZZATO" userId="S::alessio.bonizzato@studenti.univr.it::3df5e7cf-cec0-443f-8445-0444e567089a" providerId="AD" clId="Web-{4033475A-E10C-485A-9624-DC4AA7AC0F26}" dt="2021-09-22T11:02:08.611" v="458"/>
          <ac:spMkLst>
            <pc:docMk/>
            <pc:sldMk cId="3962583941" sldId="256"/>
            <ac:spMk id="386" creationId="{DEB3F4B5-4851-47A3-B474-ED88BF635335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4:35.255" v="504" actId="1076"/>
          <ac:spMkLst>
            <pc:docMk/>
            <pc:sldMk cId="3962583941" sldId="256"/>
            <ac:spMk id="387" creationId="{37604488-7D9F-4BAA-A7CE-E8C0B7AC0060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5:17.506" v="526" actId="20577"/>
          <ac:spMkLst>
            <pc:docMk/>
            <pc:sldMk cId="3962583941" sldId="256"/>
            <ac:spMk id="388" creationId="{DE041850-74BE-4C78-B278-63640F5AAEB8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6:06.133" v="539" actId="1076"/>
          <ac:spMkLst>
            <pc:docMk/>
            <pc:sldMk cId="3962583941" sldId="256"/>
            <ac:spMk id="389" creationId="{6FEDAF96-BC8D-477F-934B-EA5F9498445F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6:38.555" v="551"/>
          <ac:spMkLst>
            <pc:docMk/>
            <pc:sldMk cId="3962583941" sldId="256"/>
            <ac:spMk id="390" creationId="{C41C780F-5118-4E00-9FEC-E21C8D7B16AE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9:05.669" v="581"/>
          <ac:spMkLst>
            <pc:docMk/>
            <pc:sldMk cId="3962583941" sldId="256"/>
            <ac:spMk id="391" creationId="{5280ACDF-8C3E-4490-98E1-109FB50E4645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5:24.210" v="671" actId="1076"/>
          <ac:spMkLst>
            <pc:docMk/>
            <pc:sldMk cId="3962583941" sldId="256"/>
            <ac:spMk id="392" creationId="{8B213704-561C-4ED4-A1A1-470B4ABFE69D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09:42.170" v="590"/>
          <ac:spMkLst>
            <pc:docMk/>
            <pc:sldMk cId="3962583941" sldId="256"/>
            <ac:spMk id="393" creationId="{7F9A825B-0765-4D6A-83DF-6A483AAABA6A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1:55.142" v="613" actId="20577"/>
          <ac:spMkLst>
            <pc:docMk/>
            <pc:sldMk cId="3962583941" sldId="256"/>
            <ac:spMk id="395" creationId="{4E8FE501-9ACE-4C51-8D4B-FD2B2A1648CA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2:07.955" v="617" actId="14100"/>
          <ac:spMkLst>
            <pc:docMk/>
            <pc:sldMk cId="3962583941" sldId="256"/>
            <ac:spMk id="396" creationId="{ED3165A2-35FC-4F78-BF51-66B5E1F841F6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3:17.738" v="625" actId="14100"/>
          <ac:spMkLst>
            <pc:docMk/>
            <pc:sldMk cId="3962583941" sldId="256"/>
            <ac:spMk id="397" creationId="{0E70CBE9-B7FF-434A-9877-977A14618D9E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3:45.990" v="632" actId="14100"/>
          <ac:spMkLst>
            <pc:docMk/>
            <pc:sldMk cId="3962583941" sldId="256"/>
            <ac:spMk id="398" creationId="{34A7246B-C0C6-4CB4-8754-C81AFFDD741D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4:14.317" v="638" actId="14100"/>
          <ac:spMkLst>
            <pc:docMk/>
            <pc:sldMk cId="3962583941" sldId="256"/>
            <ac:spMk id="399" creationId="{180401E6-C495-4E94-9CF7-3C2EA220FFF9}"/>
          </ac:spMkLst>
        </pc:spChg>
        <pc:spChg chg="add mod">
          <ac:chgData name="ALESSIO BONIZZATO" userId="S::alessio.bonizzato@studenti.univr.it::3df5e7cf-cec0-443f-8445-0444e567089a" providerId="AD" clId="Web-{4033475A-E10C-485A-9624-DC4AA7AC0F26}" dt="2021-09-22T11:14:32.740" v="642" actId="20577"/>
          <ac:spMkLst>
            <pc:docMk/>
            <pc:sldMk cId="3962583941" sldId="256"/>
            <ac:spMk id="400" creationId="{FEC880A5-DB43-4FF4-A44D-1C4BC36C406D}"/>
          </ac:spMkLst>
        </pc:spChg>
        <pc:grpChg chg="add del mod">
          <ac:chgData name="ALESSIO BONIZZATO" userId="S::alessio.bonizzato@studenti.univr.it::3df5e7cf-cec0-443f-8445-0444e567089a" providerId="AD" clId="Web-{4033475A-E10C-485A-9624-DC4AA7AC0F26}" dt="2021-09-22T10:27:34.697" v="187"/>
          <ac:grpSpMkLst>
            <pc:docMk/>
            <pc:sldMk cId="3962583941" sldId="256"/>
            <ac:grpSpMk id="298" creationId="{91C8C8EE-FEEE-4215-A757-4A035DA5451C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20:38.795" v="137"/>
          <ac:grpSpMkLst>
            <pc:docMk/>
            <pc:sldMk cId="3962583941" sldId="256"/>
            <ac:grpSpMk id="299" creationId="{1CF7059E-1304-4D8A-8272-C3B472E0DDDA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23:22.596" v="154"/>
          <ac:grpSpMkLst>
            <pc:docMk/>
            <pc:sldMk cId="3962583941" sldId="256"/>
            <ac:grpSpMk id="303" creationId="{D8218BCE-7B4E-463A-8861-FCF40E402532}"/>
          </ac:grpSpMkLst>
        </pc:grpChg>
        <pc:grpChg chg="add del">
          <ac:chgData name="ALESSIO BONIZZATO" userId="S::alessio.bonizzato@studenti.univr.it::3df5e7cf-cec0-443f-8445-0444e567089a" providerId="AD" clId="Web-{4033475A-E10C-485A-9624-DC4AA7AC0F26}" dt="2021-09-22T10:24:16.051" v="162"/>
          <ac:grpSpMkLst>
            <pc:docMk/>
            <pc:sldMk cId="3962583941" sldId="256"/>
            <ac:grpSpMk id="309" creationId="{DB497E04-6382-430C-926A-E5363573F612}"/>
          </ac:grpSpMkLst>
        </pc:grpChg>
        <pc:grpChg chg="add del mod ord">
          <ac:chgData name="ALESSIO BONIZZATO" userId="S::alessio.bonizzato@studenti.univr.it::3df5e7cf-cec0-443f-8445-0444e567089a" providerId="AD" clId="Web-{4033475A-E10C-485A-9624-DC4AA7AC0F26}" dt="2021-09-22T10:27:34.728" v="189"/>
          <ac:grpSpMkLst>
            <pc:docMk/>
            <pc:sldMk cId="3962583941" sldId="256"/>
            <ac:grpSpMk id="313" creationId="{8C4AAFDB-1DCA-443D-8ABD-ECC54CDAF823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27:34.697" v="186"/>
          <ac:grpSpMkLst>
            <pc:docMk/>
            <pc:sldMk cId="3962583941" sldId="256"/>
            <ac:grpSpMk id="317" creationId="{8DB5FF5F-CC8E-4D38-BA07-FC91578BCB67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27:34.683" v="185"/>
          <ac:grpSpMkLst>
            <pc:docMk/>
            <pc:sldMk cId="3962583941" sldId="256"/>
            <ac:grpSpMk id="321" creationId="{8DB5FF5F-CC8E-4D38-BA07-FC91578BCB67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7:30.447" v="303"/>
          <ac:grpSpMkLst>
            <pc:docMk/>
            <pc:sldMk cId="3962583941" sldId="256"/>
            <ac:grpSpMk id="337" creationId="{0ED9EBE1-C67C-4B25-BDDB-617709B459CA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7:30.447" v="302"/>
          <ac:grpSpMkLst>
            <pc:docMk/>
            <pc:sldMk cId="3962583941" sldId="256"/>
            <ac:grpSpMk id="338" creationId="{4D2930FA-BA00-4962-B0A7-B8EBE08AAC6F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7:30.447" v="301"/>
          <ac:grpSpMkLst>
            <pc:docMk/>
            <pc:sldMk cId="3962583941" sldId="256"/>
            <ac:grpSpMk id="341" creationId="{9704EFC1-20A5-42E1-BF93-E0DCD98425FC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7:30.447" v="300"/>
          <ac:grpSpMkLst>
            <pc:docMk/>
            <pc:sldMk cId="3962583941" sldId="256"/>
            <ac:grpSpMk id="344" creationId="{A7DC34C9-74B6-4004-82D2-EDB40C74FC15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7:30.447" v="299"/>
          <ac:grpSpMkLst>
            <pc:docMk/>
            <pc:sldMk cId="3962583941" sldId="256"/>
            <ac:grpSpMk id="348" creationId="{6F3A83B2-5F7F-4507-A53E-730B61750AD0}"/>
          </ac:grpSpMkLst>
        </pc:grpChg>
        <pc:grpChg chg="add del mod">
          <ac:chgData name="ALESSIO BONIZZATO" userId="S::alessio.bonizzato@studenti.univr.it::3df5e7cf-cec0-443f-8445-0444e567089a" providerId="AD" clId="Web-{4033475A-E10C-485A-9624-DC4AA7AC0F26}" dt="2021-09-22T10:32:53.908" v="258"/>
          <ac:grpSpMkLst>
            <pc:docMk/>
            <pc:sldMk cId="3962583941" sldId="256"/>
            <ac:grpSpMk id="351" creationId="{40FB442D-FBD5-42B5-9799-87833C660678}"/>
          </ac:grpSpMkLst>
        </pc:grpChg>
        <pc:grpChg chg="add del">
          <ac:chgData name="ALESSIO BONIZZATO" userId="S::alessio.bonizzato@studenti.univr.it::3df5e7cf-cec0-443f-8445-0444e567089a" providerId="AD" clId="Web-{4033475A-E10C-485A-9624-DC4AA7AC0F26}" dt="2021-09-22T10:43:37.879" v="320"/>
          <ac:grpSpMkLst>
            <pc:docMk/>
            <pc:sldMk cId="3962583941" sldId="256"/>
            <ac:grpSpMk id="358" creationId="{85815A24-848F-4314-98E6-FBE14BB35839}"/>
          </ac:grpSpMkLst>
        </pc:grpChg>
        <pc:graphicFrameChg chg="add del mod modGraphic">
          <ac:chgData name="ALESSIO BONIZZATO" userId="S::alessio.bonizzato@studenti.univr.it::3df5e7cf-cec0-443f-8445-0444e567089a" providerId="AD" clId="Web-{4033475A-E10C-485A-9624-DC4AA7AC0F26}" dt="2021-09-22T10:08:51.980" v="17"/>
          <ac:graphicFrameMkLst>
            <pc:docMk/>
            <pc:sldMk cId="3962583941" sldId="256"/>
            <ac:graphicFrameMk id="4" creationId="{42AA963F-0508-4514-97CB-7F0319BF20CE}"/>
          </ac:graphicFrameMkLst>
        </pc:graphicFrameChg>
        <pc:graphicFrameChg chg="add del mod modGraphic">
          <ac:chgData name="ALESSIO BONIZZATO" userId="S::alessio.bonizzato@studenti.univr.it::3df5e7cf-cec0-443f-8445-0444e567089a" providerId="AD" clId="Web-{4033475A-E10C-485A-9624-DC4AA7AC0F26}" dt="2021-09-22T10:12:40.329" v="61"/>
          <ac:graphicFrameMkLst>
            <pc:docMk/>
            <pc:sldMk cId="3962583941" sldId="256"/>
            <ac:graphicFrameMk id="25" creationId="{13AA8FA1-DCF9-4283-AF00-825B8463285B}"/>
          </ac:graphicFrameMkLst>
        </pc:graphicFrameChg>
        <pc:cxnChg chg="add mod">
          <ac:chgData name="ALESSIO BONIZZATO" userId="S::alessio.bonizzato@studenti.univr.it::3df5e7cf-cec0-443f-8445-0444e567089a" providerId="AD" clId="Web-{4033475A-E10C-485A-9624-DC4AA7AC0F26}" dt="2021-09-22T10:59:38.857" v="429"/>
          <ac:cxnSpMkLst>
            <pc:docMk/>
            <pc:sldMk cId="3962583941" sldId="256"/>
            <ac:cxnSpMk id="380" creationId="{49666AFE-9664-4244-9B72-D5C4861F83C7}"/>
          </ac:cxnSpMkLst>
        </pc:cxnChg>
        <pc:cxnChg chg="add mod">
          <ac:chgData name="ALESSIO BONIZZATO" userId="S::alessio.bonizzato@studenti.univr.it::3df5e7cf-cec0-443f-8445-0444e567089a" providerId="AD" clId="Web-{4033475A-E10C-485A-9624-DC4AA7AC0F26}" dt="2021-09-22T11:00:20.452" v="437" actId="1076"/>
          <ac:cxnSpMkLst>
            <pc:docMk/>
            <pc:sldMk cId="3962583941" sldId="256"/>
            <ac:cxnSpMk id="381" creationId="{BE99074C-7473-48A8-B947-B52FBE3DC286}"/>
          </ac:cxnSpMkLst>
        </pc:cxnChg>
        <pc:cxnChg chg="add mod">
          <ac:chgData name="ALESSIO BONIZZATO" userId="S::alessio.bonizzato@studenti.univr.it::3df5e7cf-cec0-443f-8445-0444e567089a" providerId="AD" clId="Web-{4033475A-E10C-485A-9624-DC4AA7AC0F26}" dt="2021-09-22T11:00:42.671" v="440"/>
          <ac:cxnSpMkLst>
            <pc:docMk/>
            <pc:sldMk cId="3962583941" sldId="256"/>
            <ac:cxnSpMk id="382" creationId="{95D96A40-ABB9-4330-AA87-480F2E38EC3F}"/>
          </ac:cxnSpMkLst>
        </pc:cxnChg>
        <pc:cxnChg chg="add mod">
          <ac:chgData name="ALESSIO BONIZZATO" userId="S::alessio.bonizzato@studenti.univr.it::3df5e7cf-cec0-443f-8445-0444e567089a" providerId="AD" clId="Web-{4033475A-E10C-485A-9624-DC4AA7AC0F26}" dt="2021-09-22T11:01:13.062" v="446"/>
          <ac:cxnSpMkLst>
            <pc:docMk/>
            <pc:sldMk cId="3962583941" sldId="256"/>
            <ac:cxnSpMk id="383" creationId="{C9230501-2F4B-43C1-82A4-879FD8095E02}"/>
          </ac:cxnSpMkLst>
        </pc:cxnChg>
        <pc:cxnChg chg="add mod">
          <ac:chgData name="ALESSIO BONIZZATO" userId="S::alessio.bonizzato@studenti.univr.it::3df5e7cf-cec0-443f-8445-0444e567089a" providerId="AD" clId="Web-{4033475A-E10C-485A-9624-DC4AA7AC0F26}" dt="2021-09-22T11:01:36.954" v="451"/>
          <ac:cxnSpMkLst>
            <pc:docMk/>
            <pc:sldMk cId="3962583941" sldId="256"/>
            <ac:cxnSpMk id="384" creationId="{4EB652A1-528D-4CA9-898F-DBED9D57FBB4}"/>
          </ac:cxnSpMkLst>
        </pc:cxnChg>
        <pc:cxnChg chg="add mod">
          <ac:chgData name="ALESSIO BONIZZATO" userId="S::alessio.bonizzato@studenti.univr.it::3df5e7cf-cec0-443f-8445-0444e567089a" providerId="AD" clId="Web-{4033475A-E10C-485A-9624-DC4AA7AC0F26}" dt="2021-09-22T11:09:35.560" v="588"/>
          <ac:cxnSpMkLst>
            <pc:docMk/>
            <pc:sldMk cId="3962583941" sldId="256"/>
            <ac:cxnSpMk id="394" creationId="{12786794-66EE-4FCE-BFD4-3434FF8EA5CB}"/>
          </ac:cxnSpMkLst>
        </pc:cxnChg>
      </pc:sldChg>
      <pc:sldMasterChg chg="del delSldLayout">
        <pc:chgData name="ALESSIO BONIZZATO" userId="S::alessio.bonizzato@studenti.univr.it::3df5e7cf-cec0-443f-8445-0444e567089a" providerId="AD" clId="Web-{4033475A-E10C-485A-9624-DC4AA7AC0F26}" dt="2021-09-22T10:06:40.242" v="7"/>
        <pc:sldMasterMkLst>
          <pc:docMk/>
          <pc:sldMasterMk cId="1801931499" sldId="2147483648"/>
        </pc:sldMasterMkLst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3186192645" sldId="2147483649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126318104" sldId="2147483650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3577393581" sldId="2147483651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1284089777" sldId="2147483652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2747982985" sldId="2147483653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331782546" sldId="2147483654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1894095149" sldId="2147483655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2365816325" sldId="2147483656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1688576698" sldId="2147483657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3424469029" sldId="2147483658"/>
          </pc:sldLayoutMkLst>
        </pc:sldLayoutChg>
        <pc:sldLayoutChg chg="del">
          <pc:chgData name="ALESSIO BONIZZATO" userId="S::alessio.bonizzato@studenti.univr.it::3df5e7cf-cec0-443f-8445-0444e567089a" providerId="AD" clId="Web-{4033475A-E10C-485A-9624-DC4AA7AC0F26}" dt="2021-09-22T10:06:40.242" v="7"/>
          <pc:sldLayoutMkLst>
            <pc:docMk/>
            <pc:sldMasterMk cId="1801931499" sldId="2147483648"/>
            <pc:sldLayoutMk cId="1026842362" sldId="2147483659"/>
          </pc:sldLayoutMkLst>
        </pc:sldLayoutChg>
      </pc:sldMasterChg>
      <pc:sldMasterChg chg="add del addSldLayout delSldLayout modSldLayout">
        <pc:chgData name="ALESSIO BONIZZATO" userId="S::alessio.bonizzato@studenti.univr.it::3df5e7cf-cec0-443f-8445-0444e567089a" providerId="AD" clId="Web-{4033475A-E10C-485A-9624-DC4AA7AC0F26}" dt="2021-09-22T10:06:43.023" v="8"/>
        <pc:sldMasterMkLst>
          <pc:docMk/>
          <pc:sldMasterMk cId="2334653951" sldId="2147483660"/>
        </pc:sldMasterMkLst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98030717" sldId="2147483661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3076234122" sldId="2147483662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119075160" sldId="2147483663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2092202309" sldId="2147483664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798492952" sldId="2147483665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1183384350" sldId="2147483666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2642304270" sldId="2147483667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3983507029" sldId="2147483668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3947014270" sldId="2147483669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3489578138" sldId="2147483670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3.023" v="8"/>
          <pc:sldLayoutMkLst>
            <pc:docMk/>
            <pc:sldMasterMk cId="2334653951" sldId="2147483660"/>
            <pc:sldLayoutMk cId="3934013958" sldId="2147483671"/>
          </pc:sldLayoutMkLst>
        </pc:sldLayoutChg>
      </pc:sldMasterChg>
      <pc:sldMasterChg chg="add del addSldLayout delSldLayout modSldLayout">
        <pc:chgData name="ALESSIO BONIZZATO" userId="S::alessio.bonizzato@studenti.univr.it::3df5e7cf-cec0-443f-8445-0444e567089a" providerId="AD" clId="Web-{4033475A-E10C-485A-9624-DC4AA7AC0F26}" dt="2021-09-22T10:06:45.383" v="9"/>
        <pc:sldMasterMkLst>
          <pc:docMk/>
          <pc:sldMasterMk cId="2662560252" sldId="2147483672"/>
        </pc:sldMasterMkLst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1726965688" sldId="2147483673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2365519311" sldId="2147483674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2856129307" sldId="2147483675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967949032" sldId="2147483676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1242136633" sldId="2147483677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666461918" sldId="2147483678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3621787926" sldId="2147483679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485570417" sldId="2147483680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4201034828" sldId="2147483681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933981220" sldId="2147483682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5.383" v="9"/>
          <pc:sldLayoutMkLst>
            <pc:docMk/>
            <pc:sldMasterMk cId="2662560252" sldId="2147483672"/>
            <pc:sldLayoutMk cId="4175293509" sldId="2147483683"/>
          </pc:sldLayoutMkLst>
        </pc:sldLayoutChg>
      </pc:sldMasterChg>
      <pc:sldMasterChg chg="add del addSldLayout delSldLayout modSldLayout">
        <pc:chgData name="ALESSIO BONIZZATO" userId="S::alessio.bonizzato@studenti.univr.it::3df5e7cf-cec0-443f-8445-0444e567089a" providerId="AD" clId="Web-{4033475A-E10C-485A-9624-DC4AA7AC0F26}" dt="2021-09-22T10:06:48.961" v="10"/>
        <pc:sldMasterMkLst>
          <pc:docMk/>
          <pc:sldMasterMk cId="1986961924" sldId="2147483684"/>
        </pc:sldMasterMkLst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687518486" sldId="2147483685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2787983999" sldId="2147483686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239541550" sldId="2147483687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3062342478" sldId="2147483688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1525297994" sldId="2147483689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2464188212" sldId="2147483690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3179442868" sldId="2147483691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707447560" sldId="2147483692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3683689327" sldId="2147483693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1303296933" sldId="2147483694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48.961" v="10"/>
          <pc:sldLayoutMkLst>
            <pc:docMk/>
            <pc:sldMasterMk cId="1986961924" sldId="2147483684"/>
            <pc:sldLayoutMk cId="2981070422" sldId="2147483695"/>
          </pc:sldLayoutMkLst>
        </pc:sldLayoutChg>
      </pc:sldMasterChg>
      <pc:sldMasterChg chg="add del addSldLayout delSldLayout modSldLayout">
        <pc:chgData name="ALESSIO BONIZZATO" userId="S::alessio.bonizzato@studenti.univr.it::3df5e7cf-cec0-443f-8445-0444e567089a" providerId="AD" clId="Web-{4033475A-E10C-485A-9624-DC4AA7AC0F26}" dt="2021-09-22T10:06:51.383" v="11"/>
        <pc:sldMasterMkLst>
          <pc:docMk/>
          <pc:sldMasterMk cId="3164028173" sldId="2147483696"/>
        </pc:sldMasterMkLst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2149172042" sldId="2147483697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2114032003" sldId="2147483698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2442372246" sldId="2147483699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3135881018" sldId="2147483700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2340480289" sldId="2147483701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3540945501" sldId="2147483702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831604645" sldId="2147483703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1446612222" sldId="2147483704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48306457" sldId="2147483705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1541716970" sldId="2147483706"/>
          </pc:sldLayoutMkLst>
        </pc:sldLayoutChg>
        <pc:sldLayoutChg chg="add del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164028173" sldId="2147483696"/>
            <pc:sldLayoutMk cId="426130019" sldId="2147483707"/>
          </pc:sldLayoutMkLst>
        </pc:sldLayoutChg>
      </pc:sldMasterChg>
      <pc:sldMasterChg chg="add addSldLayout modSldLayout">
        <pc:chgData name="ALESSIO BONIZZATO" userId="S::alessio.bonizzato@studenti.univr.it::3df5e7cf-cec0-443f-8445-0444e567089a" providerId="AD" clId="Web-{4033475A-E10C-485A-9624-DC4AA7AC0F26}" dt="2021-09-22T10:06:51.383" v="11"/>
        <pc:sldMasterMkLst>
          <pc:docMk/>
          <pc:sldMasterMk cId="3597636856" sldId="2147483708"/>
        </pc:sldMasterMkLst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3278326963" sldId="2147483709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3871133843" sldId="2147483710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632345864" sldId="2147483711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82150820" sldId="2147483712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427508509" sldId="2147483713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061609181" sldId="2147483714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2355841147" sldId="2147483715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2027198261" sldId="2147483716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065742065" sldId="2147483717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147216698" sldId="2147483718"/>
          </pc:sldLayoutMkLst>
        </pc:sldLayoutChg>
        <pc:sldLayoutChg chg="add mod replId">
          <pc:chgData name="ALESSIO BONIZZATO" userId="S::alessio.bonizzato@studenti.univr.it::3df5e7cf-cec0-443f-8445-0444e567089a" providerId="AD" clId="Web-{4033475A-E10C-485A-9624-DC4AA7AC0F26}" dt="2021-09-22T10:06:51.383" v="11"/>
          <pc:sldLayoutMkLst>
            <pc:docMk/>
            <pc:sldMasterMk cId="3597636856" sldId="2147483708"/>
            <pc:sldLayoutMk cId="2030652858" sldId="214748371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32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5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3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4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0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09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4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4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3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Freccia a pentagono 355">
            <a:extLst>
              <a:ext uri="{FF2B5EF4-FFF2-40B4-BE49-F238E27FC236}">
                <a16:creationId xmlns:a16="http://schemas.microsoft.com/office/drawing/2014/main" id="{D0ABEDFA-B30A-450B-9318-CCF68003A07E}"/>
              </a:ext>
            </a:extLst>
          </p:cNvPr>
          <p:cNvSpPr/>
          <p:nvPr/>
        </p:nvSpPr>
        <p:spPr>
          <a:xfrm>
            <a:off x="723980" y="1602525"/>
            <a:ext cx="2045366" cy="992605"/>
          </a:xfrm>
          <a:prstGeom prst="homePlate">
            <a:avLst/>
          </a:prstGeom>
          <a:solidFill>
            <a:srgbClr val="7A4AA1"/>
          </a:solidFill>
          <a:ln>
            <a:solidFill>
              <a:srgbClr val="7A4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9" name="Freccia a gallone 368">
            <a:extLst>
              <a:ext uri="{FF2B5EF4-FFF2-40B4-BE49-F238E27FC236}">
                <a16:creationId xmlns:a16="http://schemas.microsoft.com/office/drawing/2014/main" id="{0F88888A-C08D-4CC4-820B-E305D0536A4E}"/>
              </a:ext>
            </a:extLst>
          </p:cNvPr>
          <p:cNvSpPr/>
          <p:nvPr/>
        </p:nvSpPr>
        <p:spPr>
          <a:xfrm>
            <a:off x="2301861" y="1600018"/>
            <a:ext cx="2045367" cy="992604"/>
          </a:xfrm>
          <a:prstGeom prst="chevron">
            <a:avLst/>
          </a:prstGeom>
          <a:solidFill>
            <a:srgbClr val="0595E1"/>
          </a:solidFill>
          <a:ln>
            <a:solidFill>
              <a:srgbClr val="059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2" name="Freccia a gallone 371">
            <a:extLst>
              <a:ext uri="{FF2B5EF4-FFF2-40B4-BE49-F238E27FC236}">
                <a16:creationId xmlns:a16="http://schemas.microsoft.com/office/drawing/2014/main" id="{44C9CA46-4A9C-4FA0-8BD5-8D9704F80B3A}"/>
              </a:ext>
            </a:extLst>
          </p:cNvPr>
          <p:cNvSpPr/>
          <p:nvPr/>
        </p:nvSpPr>
        <p:spPr>
          <a:xfrm>
            <a:off x="3896045" y="1600018"/>
            <a:ext cx="2045367" cy="992604"/>
          </a:xfrm>
          <a:prstGeom prst="chevron">
            <a:avLst/>
          </a:prstGeom>
          <a:solidFill>
            <a:srgbClr val="00A803"/>
          </a:solidFill>
          <a:ln>
            <a:solidFill>
              <a:srgbClr val="00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3" name="Freccia a gallone 372">
            <a:extLst>
              <a:ext uri="{FF2B5EF4-FFF2-40B4-BE49-F238E27FC236}">
                <a16:creationId xmlns:a16="http://schemas.microsoft.com/office/drawing/2014/main" id="{42131B4A-F391-4240-B4D4-BC17B1566F2F}"/>
              </a:ext>
            </a:extLst>
          </p:cNvPr>
          <p:cNvSpPr/>
          <p:nvPr/>
        </p:nvSpPr>
        <p:spPr>
          <a:xfrm>
            <a:off x="5490229" y="1600017"/>
            <a:ext cx="2045367" cy="992604"/>
          </a:xfrm>
          <a:prstGeom prst="chevron">
            <a:avLst/>
          </a:prstGeom>
          <a:solidFill>
            <a:srgbClr val="C40200"/>
          </a:solidFill>
          <a:ln>
            <a:solidFill>
              <a:srgbClr val="C40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4" name="Freccia a gallone 373">
            <a:extLst>
              <a:ext uri="{FF2B5EF4-FFF2-40B4-BE49-F238E27FC236}">
                <a16:creationId xmlns:a16="http://schemas.microsoft.com/office/drawing/2014/main" id="{2D653605-EE1B-4516-BA56-777865E224BB}"/>
              </a:ext>
            </a:extLst>
          </p:cNvPr>
          <p:cNvSpPr/>
          <p:nvPr/>
        </p:nvSpPr>
        <p:spPr>
          <a:xfrm>
            <a:off x="7084413" y="1600018"/>
            <a:ext cx="2045367" cy="992604"/>
          </a:xfrm>
          <a:prstGeom prst="chevron">
            <a:avLst/>
          </a:prstGeom>
          <a:solidFill>
            <a:srgbClr val="E55F06"/>
          </a:solidFill>
          <a:ln>
            <a:solidFill>
              <a:srgbClr val="E55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5" name="Rettangolo 374">
            <a:extLst>
              <a:ext uri="{FF2B5EF4-FFF2-40B4-BE49-F238E27FC236}">
                <a16:creationId xmlns:a16="http://schemas.microsoft.com/office/drawing/2014/main" id="{77D6DE4D-F0BB-437C-AC90-6EEC2DD3198A}"/>
              </a:ext>
            </a:extLst>
          </p:cNvPr>
          <p:cNvSpPr/>
          <p:nvPr/>
        </p:nvSpPr>
        <p:spPr>
          <a:xfrm>
            <a:off x="725906" y="3112168"/>
            <a:ext cx="1523999" cy="2727157"/>
          </a:xfrm>
          <a:prstGeom prst="rect">
            <a:avLst/>
          </a:prstGeom>
          <a:solidFill>
            <a:srgbClr val="7A4AA1"/>
          </a:solidFill>
          <a:ln>
            <a:solidFill>
              <a:srgbClr val="7A4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6" name="Rettangolo 375">
            <a:extLst>
              <a:ext uri="{FF2B5EF4-FFF2-40B4-BE49-F238E27FC236}">
                <a16:creationId xmlns:a16="http://schemas.microsoft.com/office/drawing/2014/main" id="{8654D97E-88C1-41B7-B852-B8192396C94B}"/>
              </a:ext>
            </a:extLst>
          </p:cNvPr>
          <p:cNvSpPr/>
          <p:nvPr/>
        </p:nvSpPr>
        <p:spPr>
          <a:xfrm>
            <a:off x="2300037" y="3112168"/>
            <a:ext cx="1523999" cy="2727157"/>
          </a:xfrm>
          <a:prstGeom prst="rect">
            <a:avLst/>
          </a:prstGeom>
          <a:solidFill>
            <a:srgbClr val="0595E1"/>
          </a:solidFill>
          <a:ln>
            <a:solidFill>
              <a:srgbClr val="0595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7" name="Rettangolo 376">
            <a:extLst>
              <a:ext uri="{FF2B5EF4-FFF2-40B4-BE49-F238E27FC236}">
                <a16:creationId xmlns:a16="http://schemas.microsoft.com/office/drawing/2014/main" id="{E70FA31F-DAC1-4F68-90F7-9877BC308E9C}"/>
              </a:ext>
            </a:extLst>
          </p:cNvPr>
          <p:cNvSpPr/>
          <p:nvPr/>
        </p:nvSpPr>
        <p:spPr>
          <a:xfrm>
            <a:off x="3894221" y="3112167"/>
            <a:ext cx="1523999" cy="2727157"/>
          </a:xfrm>
          <a:prstGeom prst="rect">
            <a:avLst/>
          </a:prstGeom>
          <a:solidFill>
            <a:srgbClr val="00A803"/>
          </a:solidFill>
          <a:ln>
            <a:solidFill>
              <a:srgbClr val="00A8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8" name="Rettangolo 377">
            <a:extLst>
              <a:ext uri="{FF2B5EF4-FFF2-40B4-BE49-F238E27FC236}">
                <a16:creationId xmlns:a16="http://schemas.microsoft.com/office/drawing/2014/main" id="{22D021B0-DB9B-474B-9A8E-5F31AD574A70}"/>
              </a:ext>
            </a:extLst>
          </p:cNvPr>
          <p:cNvSpPr/>
          <p:nvPr/>
        </p:nvSpPr>
        <p:spPr>
          <a:xfrm>
            <a:off x="5488406" y="3112168"/>
            <a:ext cx="1523999" cy="2727157"/>
          </a:xfrm>
          <a:prstGeom prst="rect">
            <a:avLst/>
          </a:prstGeom>
          <a:solidFill>
            <a:srgbClr val="C40200"/>
          </a:solidFill>
          <a:ln>
            <a:solidFill>
              <a:srgbClr val="C40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9" name="Rettangolo 378">
            <a:extLst>
              <a:ext uri="{FF2B5EF4-FFF2-40B4-BE49-F238E27FC236}">
                <a16:creationId xmlns:a16="http://schemas.microsoft.com/office/drawing/2014/main" id="{DF341337-8B13-47C7-A5B7-1C57562CC2DD}"/>
              </a:ext>
            </a:extLst>
          </p:cNvPr>
          <p:cNvSpPr/>
          <p:nvPr/>
        </p:nvSpPr>
        <p:spPr>
          <a:xfrm>
            <a:off x="7082590" y="3112167"/>
            <a:ext cx="1523999" cy="2727157"/>
          </a:xfrm>
          <a:prstGeom prst="rect">
            <a:avLst/>
          </a:prstGeom>
          <a:solidFill>
            <a:srgbClr val="ED7D31"/>
          </a:solidFill>
          <a:ln>
            <a:solidFill>
              <a:srgbClr val="E55F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0" name="Connettore 2 379">
            <a:extLst>
              <a:ext uri="{FF2B5EF4-FFF2-40B4-BE49-F238E27FC236}">
                <a16:creationId xmlns:a16="http://schemas.microsoft.com/office/drawing/2014/main" id="{49666AFE-9664-4244-9B72-D5C4861F83C7}"/>
              </a:ext>
            </a:extLst>
          </p:cNvPr>
          <p:cNvCxnSpPr/>
          <p:nvPr/>
        </p:nvCxnSpPr>
        <p:spPr>
          <a:xfrm flipV="1">
            <a:off x="1540543" y="2585286"/>
            <a:ext cx="2006" cy="499309"/>
          </a:xfrm>
          <a:prstGeom prst="straightConnector1">
            <a:avLst/>
          </a:prstGeom>
          <a:ln>
            <a:solidFill>
              <a:srgbClr val="7A4AA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nettore 2 380">
            <a:extLst>
              <a:ext uri="{FF2B5EF4-FFF2-40B4-BE49-F238E27FC236}">
                <a16:creationId xmlns:a16="http://schemas.microsoft.com/office/drawing/2014/main" id="{BE99074C-7473-48A8-B947-B52FBE3DC286}"/>
              </a:ext>
            </a:extLst>
          </p:cNvPr>
          <p:cNvCxnSpPr>
            <a:cxnSpLocks/>
          </p:cNvCxnSpPr>
          <p:nvPr/>
        </p:nvCxnSpPr>
        <p:spPr>
          <a:xfrm flipV="1">
            <a:off x="3044490" y="2585286"/>
            <a:ext cx="2006" cy="499309"/>
          </a:xfrm>
          <a:prstGeom prst="straightConnector1">
            <a:avLst/>
          </a:prstGeom>
          <a:ln>
            <a:solidFill>
              <a:srgbClr val="0595E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ttore 2 381">
            <a:extLst>
              <a:ext uri="{FF2B5EF4-FFF2-40B4-BE49-F238E27FC236}">
                <a16:creationId xmlns:a16="http://schemas.microsoft.com/office/drawing/2014/main" id="{95D96A40-ABB9-4330-AA87-480F2E38EC3F}"/>
              </a:ext>
            </a:extLst>
          </p:cNvPr>
          <p:cNvCxnSpPr>
            <a:cxnSpLocks/>
          </p:cNvCxnSpPr>
          <p:nvPr/>
        </p:nvCxnSpPr>
        <p:spPr>
          <a:xfrm flipV="1">
            <a:off x="4658726" y="2585285"/>
            <a:ext cx="2006" cy="499309"/>
          </a:xfrm>
          <a:prstGeom prst="straightConnector1">
            <a:avLst/>
          </a:prstGeom>
          <a:ln>
            <a:solidFill>
              <a:srgbClr val="00A80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Connettore 2 382">
            <a:extLst>
              <a:ext uri="{FF2B5EF4-FFF2-40B4-BE49-F238E27FC236}">
                <a16:creationId xmlns:a16="http://schemas.microsoft.com/office/drawing/2014/main" id="{C9230501-2F4B-43C1-82A4-879FD8095E02}"/>
              </a:ext>
            </a:extLst>
          </p:cNvPr>
          <p:cNvCxnSpPr>
            <a:cxnSpLocks/>
          </p:cNvCxnSpPr>
          <p:nvPr/>
        </p:nvCxnSpPr>
        <p:spPr>
          <a:xfrm flipV="1">
            <a:off x="6252910" y="2585285"/>
            <a:ext cx="2006" cy="499309"/>
          </a:xfrm>
          <a:prstGeom prst="straightConnector1">
            <a:avLst/>
          </a:prstGeom>
          <a:ln>
            <a:solidFill>
              <a:srgbClr val="C40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2 383">
            <a:extLst>
              <a:ext uri="{FF2B5EF4-FFF2-40B4-BE49-F238E27FC236}">
                <a16:creationId xmlns:a16="http://schemas.microsoft.com/office/drawing/2014/main" id="{4EB652A1-528D-4CA9-898F-DBED9D57FBB4}"/>
              </a:ext>
            </a:extLst>
          </p:cNvPr>
          <p:cNvCxnSpPr>
            <a:cxnSpLocks/>
          </p:cNvCxnSpPr>
          <p:nvPr/>
        </p:nvCxnSpPr>
        <p:spPr>
          <a:xfrm flipV="1">
            <a:off x="7847094" y="2585285"/>
            <a:ext cx="2006" cy="499309"/>
          </a:xfrm>
          <a:prstGeom prst="straightConnector1">
            <a:avLst/>
          </a:prstGeom>
          <a:ln>
            <a:solidFill>
              <a:srgbClr val="E55F0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5" name="CasellaDiTesto 384">
            <a:extLst>
              <a:ext uri="{FF2B5EF4-FFF2-40B4-BE49-F238E27FC236}">
                <a16:creationId xmlns:a16="http://schemas.microsoft.com/office/drawing/2014/main" id="{46EF1F9C-7F8B-46F2-A429-DF7F2FE6398B}"/>
              </a:ext>
            </a:extLst>
          </p:cNvPr>
          <p:cNvSpPr txBox="1"/>
          <p:nvPr/>
        </p:nvSpPr>
        <p:spPr>
          <a:xfrm>
            <a:off x="819150" y="1922045"/>
            <a:ext cx="187091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Lettera intenti </a:t>
            </a:r>
            <a:endParaRPr lang="it-IT" dirty="0">
              <a:solidFill>
                <a:schemeClr val="bg1"/>
              </a:solidFill>
              <a:cs typeface="Calibri"/>
            </a:endParaRPr>
          </a:p>
          <a:p>
            <a:endParaRPr lang="it-IT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87" name="CasellaDiTesto 386">
            <a:extLst>
              <a:ext uri="{FF2B5EF4-FFF2-40B4-BE49-F238E27FC236}">
                <a16:creationId xmlns:a16="http://schemas.microsoft.com/office/drawing/2014/main" id="{37604488-7D9F-4BAA-A7CE-E8C0B7AC0060}"/>
              </a:ext>
            </a:extLst>
          </p:cNvPr>
          <p:cNvSpPr txBox="1"/>
          <p:nvPr/>
        </p:nvSpPr>
        <p:spPr>
          <a:xfrm>
            <a:off x="2774280" y="1661361"/>
            <a:ext cx="158014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Richiesta al </a:t>
            </a:r>
          </a:p>
          <a:p>
            <a:r>
              <a:rPr lang="it-IT" dirty="0">
                <a:solidFill>
                  <a:srgbClr val="FFFFFF"/>
                </a:solidFill>
                <a:cs typeface="Calibri"/>
              </a:rPr>
              <a:t>Direttore per</a:t>
            </a:r>
          </a:p>
          <a:p>
            <a:r>
              <a:rPr lang="it-IT" dirty="0">
                <a:solidFill>
                  <a:srgbClr val="FFFFFF"/>
                </a:solidFill>
                <a:cs typeface="Calibri"/>
              </a:rPr>
              <a:t>donazioni</a:t>
            </a:r>
          </a:p>
        </p:txBody>
      </p:sp>
      <p:sp>
        <p:nvSpPr>
          <p:cNvPr id="388" name="CasellaDiTesto 387">
            <a:extLst>
              <a:ext uri="{FF2B5EF4-FFF2-40B4-BE49-F238E27FC236}">
                <a16:creationId xmlns:a16="http://schemas.microsoft.com/office/drawing/2014/main" id="{DE041850-74BE-4C78-B278-63640F5AAEB8}"/>
              </a:ext>
            </a:extLst>
          </p:cNvPr>
          <p:cNvSpPr txBox="1"/>
          <p:nvPr/>
        </p:nvSpPr>
        <p:spPr>
          <a:xfrm>
            <a:off x="4278227" y="1781676"/>
            <a:ext cx="158014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 err="1">
                <a:solidFill>
                  <a:schemeClr val="bg1"/>
                </a:solidFill>
              </a:rPr>
              <a:t>Provv</a:t>
            </a:r>
            <a:r>
              <a:rPr lang="it-IT" dirty="0">
                <a:solidFill>
                  <a:schemeClr val="bg1"/>
                </a:solidFill>
              </a:rPr>
              <a:t>. Dir. Tipo</a:t>
            </a:r>
            <a:endParaRPr lang="it-IT" dirty="0">
              <a:solidFill>
                <a:schemeClr val="bg1"/>
              </a:solidFill>
              <a:cs typeface="Calibri"/>
            </a:endParaRPr>
          </a:p>
          <a:p>
            <a:r>
              <a:rPr lang="it-IT" dirty="0">
                <a:solidFill>
                  <a:schemeClr val="bg1"/>
                </a:solidFill>
                <a:cs typeface="Calibri"/>
              </a:rPr>
              <a:t>donazioni</a:t>
            </a:r>
          </a:p>
        </p:txBody>
      </p:sp>
      <p:sp>
        <p:nvSpPr>
          <p:cNvPr id="389" name="CasellaDiTesto 388">
            <a:extLst>
              <a:ext uri="{FF2B5EF4-FFF2-40B4-BE49-F238E27FC236}">
                <a16:creationId xmlns:a16="http://schemas.microsoft.com/office/drawing/2014/main" id="{6FEDAF96-BC8D-477F-934B-EA5F9498445F}"/>
              </a:ext>
            </a:extLst>
          </p:cNvPr>
          <p:cNvSpPr txBox="1"/>
          <p:nvPr/>
        </p:nvSpPr>
        <p:spPr>
          <a:xfrm>
            <a:off x="5962647" y="1641308"/>
            <a:ext cx="158014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Richiesta valutazione DG</a:t>
            </a:r>
          </a:p>
        </p:txBody>
      </p:sp>
      <p:sp>
        <p:nvSpPr>
          <p:cNvPr id="390" name="CasellaDiTesto 389">
            <a:extLst>
              <a:ext uri="{FF2B5EF4-FFF2-40B4-BE49-F238E27FC236}">
                <a16:creationId xmlns:a16="http://schemas.microsoft.com/office/drawing/2014/main" id="{C41C780F-5118-4E00-9FEC-E21C8D7B16AE}"/>
              </a:ext>
            </a:extLst>
          </p:cNvPr>
          <p:cNvSpPr txBox="1"/>
          <p:nvPr/>
        </p:nvSpPr>
        <p:spPr>
          <a:xfrm>
            <a:off x="7426490" y="1781676"/>
            <a:ext cx="16503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Ringraziamento donazioni</a:t>
            </a:r>
          </a:p>
        </p:txBody>
      </p:sp>
      <p:sp>
        <p:nvSpPr>
          <p:cNvPr id="391" name="Freccia a gallone 390">
            <a:extLst>
              <a:ext uri="{FF2B5EF4-FFF2-40B4-BE49-F238E27FC236}">
                <a16:creationId xmlns:a16="http://schemas.microsoft.com/office/drawing/2014/main" id="{5280ACDF-8C3E-4490-98E1-109FB50E4645}"/>
              </a:ext>
            </a:extLst>
          </p:cNvPr>
          <p:cNvSpPr/>
          <p:nvPr/>
        </p:nvSpPr>
        <p:spPr>
          <a:xfrm>
            <a:off x="8678597" y="1600018"/>
            <a:ext cx="2045367" cy="992604"/>
          </a:xfrm>
          <a:prstGeom prst="chevron">
            <a:avLst/>
          </a:prstGeom>
          <a:solidFill>
            <a:srgbClr val="C0C700"/>
          </a:solidFill>
          <a:ln>
            <a:solidFill>
              <a:srgbClr val="C0C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92" name="CasellaDiTesto 391">
            <a:extLst>
              <a:ext uri="{FF2B5EF4-FFF2-40B4-BE49-F238E27FC236}">
                <a16:creationId xmlns:a16="http://schemas.microsoft.com/office/drawing/2014/main" id="{8B213704-561C-4ED4-A1A1-470B4ABFE69D}"/>
              </a:ext>
            </a:extLst>
          </p:cNvPr>
          <p:cNvSpPr txBox="1"/>
          <p:nvPr/>
        </p:nvSpPr>
        <p:spPr>
          <a:xfrm>
            <a:off x="9080831" y="1601202"/>
            <a:ext cx="1650333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solidFill>
                  <a:schemeClr val="bg1"/>
                </a:solidFill>
                <a:ea typeface="+mn-lt"/>
                <a:cs typeface="+mn-lt"/>
              </a:rPr>
              <a:t>Modulo richiesto da area contabile</a:t>
            </a:r>
            <a:endParaRPr lang="it-IT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93" name="Rettangolo 392">
            <a:extLst>
              <a:ext uri="{FF2B5EF4-FFF2-40B4-BE49-F238E27FC236}">
                <a16:creationId xmlns:a16="http://schemas.microsoft.com/office/drawing/2014/main" id="{7F9A825B-0765-4D6A-83DF-6A483AAABA6A}"/>
              </a:ext>
            </a:extLst>
          </p:cNvPr>
          <p:cNvSpPr/>
          <p:nvPr/>
        </p:nvSpPr>
        <p:spPr>
          <a:xfrm>
            <a:off x="8676774" y="3112167"/>
            <a:ext cx="1523999" cy="2727157"/>
          </a:xfrm>
          <a:prstGeom prst="rect">
            <a:avLst/>
          </a:prstGeom>
          <a:solidFill>
            <a:srgbClr val="C0C700"/>
          </a:solidFill>
          <a:ln>
            <a:solidFill>
              <a:srgbClr val="C0C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4" name="Connettore 2 393">
            <a:extLst>
              <a:ext uri="{FF2B5EF4-FFF2-40B4-BE49-F238E27FC236}">
                <a16:creationId xmlns:a16="http://schemas.microsoft.com/office/drawing/2014/main" id="{12786794-66EE-4FCE-BFD4-3434FF8EA5CB}"/>
              </a:ext>
            </a:extLst>
          </p:cNvPr>
          <p:cNvCxnSpPr>
            <a:cxnSpLocks/>
          </p:cNvCxnSpPr>
          <p:nvPr/>
        </p:nvCxnSpPr>
        <p:spPr>
          <a:xfrm flipV="1">
            <a:off x="9441278" y="2585285"/>
            <a:ext cx="2006" cy="499309"/>
          </a:xfrm>
          <a:prstGeom prst="straightConnector1">
            <a:avLst/>
          </a:prstGeom>
          <a:ln>
            <a:solidFill>
              <a:srgbClr val="C0C7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CasellaDiTesto 394">
            <a:extLst>
              <a:ext uri="{FF2B5EF4-FFF2-40B4-BE49-F238E27FC236}">
                <a16:creationId xmlns:a16="http://schemas.microsoft.com/office/drawing/2014/main" id="{4E8FE501-9ACE-4C51-8D4B-FD2B2A1648CA}"/>
              </a:ext>
            </a:extLst>
          </p:cNvPr>
          <p:cNvSpPr txBox="1"/>
          <p:nvPr/>
        </p:nvSpPr>
        <p:spPr>
          <a:xfrm>
            <a:off x="728913" y="3205413"/>
            <a:ext cx="1580148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Al fine di agevolare il donante ed evitare debba modificare la lettera di intenti con cui dichiara l’intenzione di effettuare una donazione la segreteria invia degli spunti/lettera tipo</a:t>
            </a:r>
          </a:p>
        </p:txBody>
      </p:sp>
      <p:sp>
        <p:nvSpPr>
          <p:cNvPr id="396" name="CasellaDiTesto 395">
            <a:extLst>
              <a:ext uri="{FF2B5EF4-FFF2-40B4-BE49-F238E27FC236}">
                <a16:creationId xmlns:a16="http://schemas.microsoft.com/office/drawing/2014/main" id="{ED3165A2-35FC-4F78-BF51-66B5E1F841F6}"/>
              </a:ext>
            </a:extLst>
          </p:cNvPr>
          <p:cNvSpPr txBox="1"/>
          <p:nvPr/>
        </p:nvSpPr>
        <p:spPr>
          <a:xfrm>
            <a:off x="2303044" y="3205413"/>
            <a:ext cx="157012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Il docente di riferimento chiederà al direttore di attivare la procedura con </a:t>
            </a:r>
            <a:r>
              <a:rPr lang="it-IT" sz="1200" dirty="0" smtClean="0">
                <a:solidFill>
                  <a:schemeClr val="bg1"/>
                </a:solidFill>
                <a:ea typeface="+mn-lt"/>
                <a:cs typeface="+mn-lt"/>
              </a:rPr>
              <a:t>una lettera i </a:t>
            </a:r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cui spunti sono stati inseriti in un documento tipo che la segreteria invierà al docente non appena la lettera del donante verrà recepita dal rettorato</a:t>
            </a:r>
          </a:p>
        </p:txBody>
      </p:sp>
      <p:sp>
        <p:nvSpPr>
          <p:cNvPr id="397" name="CasellaDiTesto 396">
            <a:extLst>
              <a:ext uri="{FF2B5EF4-FFF2-40B4-BE49-F238E27FC236}">
                <a16:creationId xmlns:a16="http://schemas.microsoft.com/office/drawing/2014/main" id="{0E70CBE9-B7FF-434A-9877-977A14618D9E}"/>
              </a:ext>
            </a:extLst>
          </p:cNvPr>
          <p:cNvSpPr txBox="1"/>
          <p:nvPr/>
        </p:nvSpPr>
        <p:spPr>
          <a:xfrm>
            <a:off x="3867149" y="3205412"/>
            <a:ext cx="153001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In base all’urgenza si provvederà a portare in Consiglio la richiesta di donazione o ad emettere un provvedimento direttoriale</a:t>
            </a:r>
          </a:p>
        </p:txBody>
      </p:sp>
      <p:sp>
        <p:nvSpPr>
          <p:cNvPr id="398" name="CasellaDiTesto 397">
            <a:extLst>
              <a:ext uri="{FF2B5EF4-FFF2-40B4-BE49-F238E27FC236}">
                <a16:creationId xmlns:a16="http://schemas.microsoft.com/office/drawing/2014/main" id="{34A7246B-C0C6-4CB4-8754-C81AFFDD741D}"/>
              </a:ext>
            </a:extLst>
          </p:cNvPr>
          <p:cNvSpPr txBox="1"/>
          <p:nvPr/>
        </p:nvSpPr>
        <p:spPr>
          <a:xfrm>
            <a:off x="5491413" y="3205413"/>
            <a:ext cx="1359570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rgbClr val="FFFFFF"/>
                </a:solidFill>
                <a:ea typeface="+mn-lt"/>
                <a:cs typeface="+mn-lt"/>
              </a:rPr>
              <a:t>Sulla base dei documenti sopra descritti si chiederà l’accettazione della donazione al Direttore Generale</a:t>
            </a:r>
          </a:p>
        </p:txBody>
      </p:sp>
      <p:sp>
        <p:nvSpPr>
          <p:cNvPr id="399" name="CasellaDiTesto 398">
            <a:extLst>
              <a:ext uri="{FF2B5EF4-FFF2-40B4-BE49-F238E27FC236}">
                <a16:creationId xmlns:a16="http://schemas.microsoft.com/office/drawing/2014/main" id="{180401E6-C495-4E94-9CF7-3C2EA220FFF9}"/>
              </a:ext>
            </a:extLst>
          </p:cNvPr>
          <p:cNvSpPr txBox="1"/>
          <p:nvPr/>
        </p:nvSpPr>
        <p:spPr>
          <a:xfrm>
            <a:off x="7085597" y="3205412"/>
            <a:ext cx="153001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Pervenuta </a:t>
            </a:r>
            <a:r>
              <a:rPr lang="it-IT" sz="1200" dirty="0" smtClean="0">
                <a:solidFill>
                  <a:schemeClr val="bg1"/>
                </a:solidFill>
                <a:ea typeface="+mn-lt"/>
                <a:cs typeface="+mn-lt"/>
              </a:rPr>
              <a:t>l’accettazione del DG  la segreteria </a:t>
            </a:r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ringrazierà il donante e </a:t>
            </a:r>
            <a:r>
              <a:rPr lang="it-IT" sz="1200" dirty="0" smtClean="0">
                <a:solidFill>
                  <a:schemeClr val="bg1"/>
                </a:solidFill>
                <a:ea typeface="+mn-lt"/>
                <a:cs typeface="+mn-lt"/>
              </a:rPr>
              <a:t>fornirà </a:t>
            </a:r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all’area contabile gli estremi per il PAGOPA che </a:t>
            </a:r>
            <a:r>
              <a:rPr lang="it-IT" sz="1200" dirty="0" err="1" smtClean="0">
                <a:solidFill>
                  <a:schemeClr val="bg1"/>
                </a:solidFill>
                <a:ea typeface="+mn-lt"/>
                <a:cs typeface="+mn-lt"/>
              </a:rPr>
              <a:t>permettà</a:t>
            </a:r>
            <a:r>
              <a:rPr lang="it-IT" sz="1200" dirty="0" smtClean="0">
                <a:solidFill>
                  <a:schemeClr val="bg1"/>
                </a:solidFill>
                <a:ea typeface="+mn-lt"/>
                <a:cs typeface="+mn-lt"/>
              </a:rPr>
              <a:t> al </a:t>
            </a:r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donante di trasferire la donazione</a:t>
            </a:r>
          </a:p>
        </p:txBody>
      </p:sp>
      <p:sp>
        <p:nvSpPr>
          <p:cNvPr id="400" name="CasellaDiTesto 399">
            <a:extLst>
              <a:ext uri="{FF2B5EF4-FFF2-40B4-BE49-F238E27FC236}">
                <a16:creationId xmlns:a16="http://schemas.microsoft.com/office/drawing/2014/main" id="{FEC880A5-DB43-4FF4-A44D-1C4BC36C406D}"/>
              </a:ext>
            </a:extLst>
          </p:cNvPr>
          <p:cNvSpPr txBox="1"/>
          <p:nvPr/>
        </p:nvSpPr>
        <p:spPr>
          <a:xfrm>
            <a:off x="8679781" y="3205413"/>
            <a:ext cx="129733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>
                <a:solidFill>
                  <a:schemeClr val="bg1"/>
                </a:solidFill>
                <a:ea typeface="+mn-lt"/>
                <a:cs typeface="+mn-lt"/>
              </a:rPr>
              <a:t>Documento per l’area </a:t>
            </a:r>
            <a:r>
              <a:rPr lang="it-IT" sz="1200" dirty="0" smtClean="0">
                <a:solidFill>
                  <a:schemeClr val="bg1"/>
                </a:solidFill>
                <a:ea typeface="+mn-lt"/>
                <a:cs typeface="+mn-lt"/>
              </a:rPr>
              <a:t>contabile a firma del  Direttore</a:t>
            </a:r>
            <a:endParaRPr lang="it-IT" sz="1200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Alessia Coltro</cp:lastModifiedBy>
  <cp:revision>324</cp:revision>
  <dcterms:created xsi:type="dcterms:W3CDTF">2021-09-22T10:05:40Z</dcterms:created>
  <dcterms:modified xsi:type="dcterms:W3CDTF">2021-10-03T21:57:00Z</dcterms:modified>
</cp:coreProperties>
</file>